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osvita.ua/publishing/urok/" TargetMode="External"/><Relationship Id="rId5" Type="http://schemas.openxmlformats.org/officeDocument/2006/relationships/hyperlink" Target="http://osvita.ua/school/lessons_summary/edu_technology/37063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osvita.ua/doc/images/news/26/2644/VU_About_380x250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095500" cy="1381126"/>
          </a:xfrm>
          <a:prstGeom prst="rect">
            <a:avLst/>
          </a:prstGeom>
          <a:noFill/>
        </p:spPr>
      </p:pic>
      <p:pic>
        <p:nvPicPr>
          <p:cNvPr id="3" name="Picture 4" descr="&amp;Ocy;&amp;scy;&amp;vcy;&amp;iukcy;&amp;tcy;&amp;acy; &amp;vcy; &amp;Ucy;&amp;kcy;&amp;rcy;&amp;acy;&amp;yicy;&amp;ncy;&amp;iukcy; - &amp;Ocy;&amp;scy;&amp;vcy;&amp;iukcy;&amp;tcy;&amp;acy;.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836712"/>
            <a:ext cx="2466975" cy="581026"/>
          </a:xfrm>
          <a:prstGeom prst="rect">
            <a:avLst/>
          </a:prstGeom>
          <a:noFill/>
        </p:spPr>
      </p:pic>
      <p:pic>
        <p:nvPicPr>
          <p:cNvPr id="4" name="Picture 2" descr="http://osvita.ua/doc/images/news/59/5934/Forum_380x250_01_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76672"/>
            <a:ext cx="1951484" cy="128620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1988841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Шановна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Галина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Борисівна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Дякуємо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участь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Форумі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"УРОК".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Ваша робота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Календарне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10 – 11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класи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розміщена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сайту "Форум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"УРОК":  «Методика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5"/>
              </a:rPr>
              <a:t>http://osvita.ua/school/lessons_summary/edu_technology/37063/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Дивіться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17-09-2013)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повагою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Форум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"УРОК"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Інтернеті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http://osvita.ua/publishing/urok/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адреса: 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forum@osvita.ua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FuckYouBill</cp:lastModifiedBy>
  <cp:revision>5</cp:revision>
  <dcterms:created xsi:type="dcterms:W3CDTF">2014-01-06T05:21:35Z</dcterms:created>
  <dcterms:modified xsi:type="dcterms:W3CDTF">2014-01-06T05:53:14Z</dcterms:modified>
</cp:coreProperties>
</file>