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000E-D84A-4786-8728-F129231F9AFF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35BF-A95E-4371-AE1D-15B2337CA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osvita.ua/publishing/urok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osvita.ua/doc/images/news/26/2644/VU_About_380x25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095500" cy="1381126"/>
          </a:xfrm>
          <a:prstGeom prst="rect">
            <a:avLst/>
          </a:prstGeom>
          <a:noFill/>
        </p:spPr>
      </p:pic>
      <p:pic>
        <p:nvPicPr>
          <p:cNvPr id="3" name="Picture 4" descr="&amp;Ocy;&amp;scy;&amp;vcy;&amp;iukcy;&amp;tcy;&amp;acy; &amp;vcy; &amp;Ucy;&amp;kcy;&amp;rcy;&amp;acy;&amp;yicy;&amp;ncy;&amp;iukcy; - &amp;Ocy;&amp;scy;&amp;vcy;&amp;iukcy;&amp;tcy;&amp;acy;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836712"/>
            <a:ext cx="2466975" cy="581026"/>
          </a:xfrm>
          <a:prstGeom prst="rect">
            <a:avLst/>
          </a:prstGeom>
          <a:noFill/>
        </p:spPr>
      </p:pic>
      <p:pic>
        <p:nvPicPr>
          <p:cNvPr id="4" name="Picture 2" descr="http://osvita.ua/doc/images/news/59/5934/Forum_380x250_01_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76672"/>
            <a:ext cx="1951484" cy="12862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220486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Шановна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Галина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Борисівна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Дякуємо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участь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Форумі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"УРОК".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Ваша робота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Календарне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7 – 9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сайту "Форум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"УРОК":  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http://osvita.ua/publishing/urok/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Дивіться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жовтень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2012 року)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Ваша робота буде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опублікована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депонована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урок: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№10/2012.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повагою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Форум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"УРОК"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Адреса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http://osvita.ua/publishing/urok/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адреса: 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forum@osvita.ua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5</cp:revision>
  <dcterms:created xsi:type="dcterms:W3CDTF">2014-01-06T05:21:35Z</dcterms:created>
  <dcterms:modified xsi:type="dcterms:W3CDTF">2014-01-06T05:52:55Z</dcterms:modified>
</cp:coreProperties>
</file>