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hyperlink" Target="http://osvita.ua/publishing/urok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179512" y="1989138"/>
            <a:ext cx="4536504" cy="4319587"/>
          </a:xfrm>
        </p:spPr>
        <p:txBody>
          <a:bodyPr>
            <a:noAutofit/>
          </a:bodyPr>
          <a:lstStyle/>
          <a:p>
            <a:pPr lvl="1" algn="ctr">
              <a:buNone/>
            </a:pP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Шановна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Галина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Борисівна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Дякуємо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за участь 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Форумі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"УРОК".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Ваша робота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Магнітне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поле.11 клас»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розміщена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розділі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нашого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сайту "Форум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"УРОК":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400" u="sng" dirty="0">
                <a:latin typeface="Times New Roman" pitchFamily="18" charset="0"/>
                <a:cs typeface="Times New Roman" pitchFamily="18" charset="0"/>
                <a:hlinkClick r:id="rId2"/>
              </a:rPr>
              <a:t>http://osvita.ua/publishing/urok/</a:t>
            </a:r>
            <a:r>
              <a:rPr lang="en-US" sz="1400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u="sng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Дивіться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грудень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2012 року)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Ваша робота буде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опублікована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депонована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журналі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Відкритий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урок: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" №12/2012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повагою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Форум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"УРОК"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Адреса в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Інтернеті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1100" u="sng" dirty="0">
                <a:latin typeface="Times New Roman" pitchFamily="18" charset="0"/>
                <a:cs typeface="Times New Roman" pitchFamily="18" charset="0"/>
                <a:hlinkClick r:id="rId2"/>
              </a:rPr>
              <a:t>http://osvita.ua/publishing/urok/</a:t>
            </a:r>
            <a:r>
              <a:rPr lang="en-US" sz="1100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100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Електронна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адреса: </a:t>
            </a:r>
            <a:r>
              <a:rPr lang="en-US" sz="1100" u="sng" dirty="0">
                <a:latin typeface="Times New Roman" pitchFamily="18" charset="0"/>
                <a:cs typeface="Times New Roman" pitchFamily="18" charset="0"/>
              </a:rPr>
              <a:t>forum@osvita.ua</a:t>
            </a:r>
            <a:r>
              <a:rPr lang="en-US" sz="1400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  </a:t>
            </a:r>
          </a:p>
        </p:txBody>
      </p:sp>
      <p:pic>
        <p:nvPicPr>
          <p:cNvPr id="1026" name="Picture 2" descr="http://osvita.ua/doc/images/news/59/5934/Forum_380x250_01_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76672"/>
            <a:ext cx="1951484" cy="1286206"/>
          </a:xfrm>
          <a:prstGeom prst="rect">
            <a:avLst/>
          </a:prstGeom>
          <a:noFill/>
        </p:spPr>
      </p:pic>
      <p:pic>
        <p:nvPicPr>
          <p:cNvPr id="1028" name="Picture 4" descr="&amp;Ocy;&amp;scy;&amp;vcy;&amp;iukcy;&amp;tcy;&amp;acy; &amp;vcy; &amp;Ucy;&amp;kcy;&amp;rcy;&amp;acy;&amp;yicy;&amp;ncy;&amp;iukcy; - &amp;Ocy;&amp;scy;&amp;vcy;&amp;iukcy;&amp;tcy;&amp;acy;.u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836712"/>
            <a:ext cx="2466975" cy="581026"/>
          </a:xfrm>
          <a:prstGeom prst="rect">
            <a:avLst/>
          </a:prstGeom>
          <a:noFill/>
        </p:spPr>
      </p:pic>
      <p:pic>
        <p:nvPicPr>
          <p:cNvPr id="1032" name="Picture 8" descr="http://osvita.ua/doc/images/news/26/2644/VU_About_380x250_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04664"/>
            <a:ext cx="2095500" cy="138112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5004048" y="2060848"/>
            <a:ext cx="381642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/>
              <a:t>Магнітне поле</a:t>
            </a:r>
          </a:p>
          <a:p>
            <a:pPr algn="ctr"/>
            <a:r>
              <a:rPr lang="uk-UA" dirty="0" smtClean="0"/>
              <a:t>11 клас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12" name="Рисунок 1" descr="D:\Documents and Settings\Галя\Мои документы\2010-01-25\Scan10004.JPG"/>
          <p:cNvPicPr>
            <a:picLocks noChangeAspect="1" noChangeArrowheads="1"/>
          </p:cNvPicPr>
          <p:nvPr/>
        </p:nvPicPr>
        <p:blipFill>
          <a:blip r:embed="rId6" cstate="print"/>
          <a:srcRect l="38094" t="52539" r="49535" b="35362"/>
          <a:stretch>
            <a:fillRect/>
          </a:stretch>
        </p:blipFill>
        <p:spPr bwMode="auto">
          <a:xfrm>
            <a:off x="7740352" y="5085184"/>
            <a:ext cx="10287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Electromagnetis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080" y="2852936"/>
            <a:ext cx="911782" cy="995388"/>
          </a:xfrm>
          <a:prstGeom prst="rect">
            <a:avLst/>
          </a:prstGeom>
          <a:noFill/>
        </p:spPr>
      </p:pic>
      <p:pic>
        <p:nvPicPr>
          <p:cNvPr id="14" name="Picture 4" descr="4-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2924944"/>
            <a:ext cx="648072" cy="852713"/>
          </a:xfrm>
          <a:prstGeom prst="rect">
            <a:avLst/>
          </a:prstGeom>
          <a:noFill/>
        </p:spPr>
      </p:pic>
      <p:pic>
        <p:nvPicPr>
          <p:cNvPr id="15" name="Picture 5" descr="1120061422521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16216" y="2924944"/>
            <a:ext cx="898364" cy="1157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m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4048" y="4077072"/>
            <a:ext cx="1835547" cy="731504"/>
          </a:xfrm>
          <a:prstGeom prst="rect">
            <a:avLst/>
          </a:prstGeom>
          <a:noFill/>
        </p:spPr>
      </p:pic>
      <p:pic>
        <p:nvPicPr>
          <p:cNvPr id="17" name="Picture 4" descr="h1-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88224" y="5229200"/>
            <a:ext cx="1066339" cy="735162"/>
          </a:xfrm>
          <a:prstGeom prst="rect">
            <a:avLst/>
          </a:prstGeom>
          <a:noFill/>
        </p:spPr>
      </p:pic>
      <p:pic>
        <p:nvPicPr>
          <p:cNvPr id="18" name="Picture 4" descr="h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76056" y="5157192"/>
            <a:ext cx="1162513" cy="801390"/>
          </a:xfrm>
          <a:prstGeom prst="rect">
            <a:avLst/>
          </a:prstGeom>
          <a:noFill/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64288" y="4077072"/>
            <a:ext cx="1513781" cy="65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9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FuckYouBill</dc:creator>
  <cp:lastModifiedBy>FuckYouBill</cp:lastModifiedBy>
  <cp:revision>5</cp:revision>
  <dcterms:created xsi:type="dcterms:W3CDTF">2014-01-06T05:21:35Z</dcterms:created>
  <dcterms:modified xsi:type="dcterms:W3CDTF">2014-01-06T05:52:39Z</dcterms:modified>
</cp:coreProperties>
</file>